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910/1*fLGuAUT5imTIGAeA4zzaWA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7102021-AI-Dev-World-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1900">
              <a:solidFill>
                <a:srgbClr val="080808"/>
              </a:solidFill>
            </a:endParaRPr>
          </a:p>
          <a:p>
            <a:r>
              <a:rPr lang="en-US" sz="1900">
                <a:solidFill>
                  <a:srgbClr val="080808"/>
                </a:solidFill>
              </a:rPr>
              <a:t>Praveen Raghuvanshi</a:t>
            </a:r>
          </a:p>
          <a:p>
            <a:r>
              <a:rPr lang="en-US" sz="1900">
                <a:solidFill>
                  <a:srgbClr val="080808"/>
                </a:solidFill>
              </a:rPr>
              <a:t>@praveenraghuvan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Serverless Deep Neural Network(DNN) with Azure Functions and ML.Net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7892A-9054-4CA9-9678-6B3C2EC0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7" y="1467414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37F8-8734-4DEA-8D33-1E64530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https://miro.medium.com/max/1910/1*fLGuAUT5imTIGAeA4zzaWA.png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4E153-08C9-47F5-B68A-EBDFE6D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94E0-0220-4C4B-B412-DF0848F6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D9825-386C-4B95-ADBA-10AAF841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8DBDB-9084-43C1-8AB8-8B7446C0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81927-103C-4493-801A-F5B3B84F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https://github.com/praveenraghuvanshi/tech-sessions/tree/master/27102021-AI-Dev-World-2021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E404-D855-4E98-B9B3-435AA7C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5920-71C1-45A9-8563-80EFF2ECD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CDF9F-F7EC-4ED2-AC53-0D3B63580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875" y="8878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4B3DB-BA37-4E71-AA13-995F2A93D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63670-7570-40EE-8307-AB7640AC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93FFA-15DE-48AC-846E-C799757C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B329-3F50-41D5-A1AC-D778378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B4D2-371A-4594-876C-01990DAF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48D47-BF2B-48BD-B06A-81CC8F85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4F53C-DB38-4630-9774-4545AADB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405</Words>
  <Application>Microsoft Office PowerPoint</Application>
  <PresentationFormat>Widescreen</PresentationFormat>
  <Paragraphs>73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13</cp:revision>
  <dcterms:created xsi:type="dcterms:W3CDTF">2021-10-27T07:15:02Z</dcterms:created>
  <dcterms:modified xsi:type="dcterms:W3CDTF">2021-10-27T14:53:09Z</dcterms:modified>
</cp:coreProperties>
</file>